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73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64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0_c68c7_36c68c4c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6710" y="2357430"/>
            <a:ext cx="1144311" cy="1123811"/>
          </a:xfrm>
          <a:prstGeom prst="rect">
            <a:avLst/>
          </a:prstGeom>
        </p:spPr>
      </p:pic>
      <p:pic>
        <p:nvPicPr>
          <p:cNvPr id="21" name="Рисунок 20" descr="0_c68c7_36c68c4c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6710" y="214290"/>
            <a:ext cx="1144311" cy="1123811"/>
          </a:xfrm>
          <a:prstGeom prst="rect">
            <a:avLst/>
          </a:prstGeom>
        </p:spPr>
      </p:pic>
      <p:pic>
        <p:nvPicPr>
          <p:cNvPr id="18" name="Рисунок 17" descr="0_c68c7_36c68c4c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6710" y="3429000"/>
            <a:ext cx="1144311" cy="1123811"/>
          </a:xfrm>
          <a:prstGeom prst="rect">
            <a:avLst/>
          </a:prstGeom>
        </p:spPr>
      </p:pic>
      <p:pic>
        <p:nvPicPr>
          <p:cNvPr id="22" name="Рисунок 21" descr="0_c68c7_36c68c4c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6710" y="4500570"/>
            <a:ext cx="1144311" cy="112381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Рисунок 19" descr="0_c68c7_36c68c4c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6710" y="1285860"/>
            <a:ext cx="1144311" cy="112381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3" name="Рисунок 22" descr="0_c68c7_36c68c4c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6710" y="5572140"/>
            <a:ext cx="1144311" cy="1123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02851708_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2357454" cy="1554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05c1598974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43438" y="5780239"/>
            <a:ext cx="4286280" cy="1077761"/>
          </a:xfrm>
          <a:prstGeom prst="rect">
            <a:avLst/>
          </a:prstGeom>
        </p:spPr>
      </p:pic>
      <p:pic>
        <p:nvPicPr>
          <p:cNvPr id="9" name="Рисунок 8" descr="d05c1598974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4282" y="5780239"/>
            <a:ext cx="4429156" cy="10777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32A7B-3AD9-449C-B929-E1995F6F2EE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98F8-6207-4248-96C0-D9E05261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733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72000" y="5643578"/>
            <a:ext cx="4357718" cy="10715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643578"/>
            <a:ext cx="4429156" cy="100013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Ковтун Светлана Владимировна, учитель истории, обществознания 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им.В.М.Голева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талий\Desktop\фото кокурс\фот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573213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625259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в наше время воспитание чувства патриотизма, гражданственности, ответственности за судьбу своей страны является одной из важнейших задач образования.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как сказано в строках  академика М.П.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Щетинина: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Не растерять бы что имею…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позабыть от куда я…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Строкой истории – твоею!- мой дышит ум ..земля моя…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Твоих сынов святые лица в огне космическом века 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Твои священные страницы- листает трепетно рука…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собираю по крупицам 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Богу известную строку- Россия имя да святиться твое в веках…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Святая птица … Летит и кличет к роднику…»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lia.akinshin.org/wp-content/uploads/2015/10/%D0%B2%D0%BD%D0%B8%D0%BC%D0%B0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550"/>
            <a:ext cx="9429750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2420888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«Организация проектно-исследовательской деятельности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внеклассной работе».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4" y="3789040"/>
            <a:ext cx="7667129" cy="24900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Цель педагогического опыта: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исследовательской работы на уроках и реализации  тематических мероприятий историко-краеведческого кружка    у   воспитанников   формируются   не  столько результат познавательной деятельности ученика, сколько обучение его умениям проектирования: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проблематизации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целеполаганию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организации и планированию деятельности, самоанализу и рефлексии, презентации,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умению принимать решения. Эти умения формируют положительную мотивацию учения.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319122.vk.me/v319122633/7cbc/IMdxESv5_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4063">
            <a:off x="559588" y="1908613"/>
            <a:ext cx="1927461" cy="291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lavkastudenta.ru/base_im/b/11360725420101_kl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2970">
            <a:off x="2188593" y="1085952"/>
            <a:ext cx="2062335" cy="301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s1.dropdoc.ru/store/data/000378716_1-1eda0bd76578e27fa1e8663e9e4a591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7588">
            <a:off x="3723067" y="961761"/>
            <a:ext cx="2057747" cy="291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www.lodgeharmony.ru/view.php?dmvgp=begibeg/rabochaya-tetrad-k-uchebniku-kubanovedeniya-5-klass-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72471">
            <a:off x="5812796" y="3058791"/>
            <a:ext cx="1781175" cy="25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img-fotki.yandex.ru/get/15483/304329947.c0/0_ef9c7_f66f0326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564904"/>
            <a:ext cx="1800200" cy="270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учитель\Рабочий стол\фото Кубань 14 год\DSC01288.JPG"/>
          <p:cNvPicPr/>
          <p:nvPr/>
        </p:nvPicPr>
        <p:blipFill>
          <a:blip r:embed="rId2" cstate="print"/>
          <a:srcRect l="12409"/>
          <a:stretch>
            <a:fillRect/>
          </a:stretch>
        </p:blipFill>
        <p:spPr bwMode="auto">
          <a:xfrm>
            <a:off x="251520" y="188640"/>
            <a:ext cx="3203419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учитель\Рабочий стол\фото Кубань 14 год\DSC012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72028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учитель\Рабочий стол\фото Кубань 14 год\DSC012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4116176" cy="2796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G:\фото\крым\DSCN0609.JPG"/>
          <p:cNvPicPr/>
          <p:nvPr/>
        </p:nvPicPr>
        <p:blipFill>
          <a:blip r:embed="rId5" cstate="print"/>
          <a:srcRect b="13812"/>
          <a:stretch>
            <a:fillRect/>
          </a:stretch>
        </p:blipFill>
        <p:spPr bwMode="auto">
          <a:xfrm>
            <a:off x="4572000" y="2996952"/>
            <a:ext cx="4254011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виталий\Desktop\фото кокурс\DSC01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064460" cy="5447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 descr="C:\Users\виталий\Desktop\фото кокурс\DSC01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656"/>
            <a:ext cx="4815858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виталий\Desktop\фото кокурс\DSC071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4608512" cy="258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виталий\Desktop\фото кокурс\DSC01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583832" cy="257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 descr="C:\Users\виталий\Desktop\фото кокурс\DSC01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4943873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виталий\Desktop\фото кокурс\DSC071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0648"/>
            <a:ext cx="2898205" cy="287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учитель\Desktop\фото кубань мой 1 класс\DSC036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367240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учитель\Desktop\фото кубань мой 1 класс\DSC036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3924201" cy="2655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учитель\Desktop\фото кубань мой 1 класс\DSC036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36358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учитель\Desktop\фото кубань мой 1 класс\DSC036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32656"/>
            <a:ext cx="3978325" cy="252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DSC043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2304256" cy="338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DSC043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3042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DSC043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311313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DSC043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203646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учитель\Рабочий стол\Фото 8 класс\светее\DSC04390.JPG"/>
          <p:cNvPicPr/>
          <p:nvPr/>
        </p:nvPicPr>
        <p:blipFill>
          <a:blip r:embed="rId6" cstate="print"/>
          <a:srcRect l="8731" t="971" r="7353" b="23625"/>
          <a:stretch>
            <a:fillRect/>
          </a:stretch>
        </p:blipFill>
        <p:spPr bwMode="auto">
          <a:xfrm>
            <a:off x="6012160" y="692696"/>
            <a:ext cx="2065094" cy="2477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182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Тема: «Организация проектно-исследовательской деятельности  на уроках кубановедения   и внеклассной работе».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Света</cp:lastModifiedBy>
  <cp:revision>31</cp:revision>
  <dcterms:created xsi:type="dcterms:W3CDTF">2015-07-16T11:38:39Z</dcterms:created>
  <dcterms:modified xsi:type="dcterms:W3CDTF">2021-12-16T19:05:11Z</dcterms:modified>
</cp:coreProperties>
</file>